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44" r:id="rId2"/>
    <p:sldId id="482" r:id="rId3"/>
    <p:sldId id="478" r:id="rId4"/>
    <p:sldId id="485" r:id="rId5"/>
    <p:sldId id="486" r:id="rId6"/>
    <p:sldId id="487" r:id="rId7"/>
    <p:sldId id="488" r:id="rId8"/>
    <p:sldId id="489" r:id="rId9"/>
    <p:sldId id="490" r:id="rId10"/>
    <p:sldId id="483" r:id="rId11"/>
    <p:sldId id="484" r:id="rId12"/>
    <p:sldId id="445" r:id="rId13"/>
  </p:sldIdLst>
  <p:sldSz cx="9144000" cy="6858000" type="screen4x3"/>
  <p:notesSz cx="6881813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5F5F5F"/>
    <a:srgbClr val="CCFF66"/>
    <a:srgbClr val="0099CC"/>
    <a:srgbClr val="FFFF99"/>
    <a:srgbClr val="CCFF33"/>
    <a:srgbClr val="99FF33"/>
    <a:srgbClr val="99FF66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309" autoAdjust="0"/>
    <p:restoredTop sz="93168" autoAdjust="0"/>
  </p:normalViewPr>
  <p:slideViewPr>
    <p:cSldViewPr>
      <p:cViewPr>
        <p:scale>
          <a:sx n="70" d="100"/>
          <a:sy n="70" d="100"/>
        </p:scale>
        <p:origin x="-1026" y="-1002"/>
      </p:cViewPr>
      <p:guideLst>
        <p:guide orient="horz" pos="39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F65CBB6A-6D96-43A8-B7C9-8BF8E8BB42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6013" y="696913"/>
            <a:ext cx="4649787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3DCCEBEB-AE73-40A0-8D57-1020968139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834331-44D3-47E5-BC64-0245E5D95398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39C71F-7FAB-468C-A44A-5521160EF89E}" type="slidenum">
              <a:rPr lang="es-ES" smtClean="0">
                <a:solidFill>
                  <a:srgbClr val="000000"/>
                </a:solidFill>
              </a:rPr>
              <a:pPr/>
              <a:t>12</a:t>
            </a:fld>
            <a:endParaRPr lang="es-ES" smtClean="0">
              <a:solidFill>
                <a:srgbClr val="000000"/>
              </a:solidFill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0" y="2071688"/>
            <a:ext cx="6659563" cy="2232025"/>
          </a:xfrm>
        </p:spPr>
        <p:txBody>
          <a:bodyPr/>
          <a:lstStyle/>
          <a:p>
            <a:pPr algn="l" eaLnBrk="1" hangingPunct="1"/>
            <a:r>
              <a:rPr lang="es-ES_tradnl" sz="3600" smtClean="0"/>
              <a:t>ENCUESTA COOPERATIVA IMAGINACCION</a:t>
            </a:r>
            <a:br>
              <a:rPr lang="es-ES_tradnl" sz="3600" smtClean="0"/>
            </a:br>
            <a:r>
              <a:rPr lang="es-ES_tradnl" sz="3600" smtClean="0"/>
              <a:t>UNIVERSIDAD CENTRAL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740025" y="4076700"/>
            <a:ext cx="5903913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s-ES" kern="0" dirty="0">
                <a:solidFill>
                  <a:srgbClr val="5F5F5F"/>
                </a:solidFill>
                <a:latin typeface="+mn-lt"/>
              </a:rPr>
              <a:t>Encuesta Cooperativa – Imaginaccion – Universidad Central.</a:t>
            </a:r>
          </a:p>
          <a:p>
            <a:pPr>
              <a:spcBef>
                <a:spcPct val="20000"/>
              </a:spcBef>
              <a:defRPr/>
            </a:pPr>
            <a:r>
              <a:rPr lang="es-ES_tradnl" b="1" kern="0" dirty="0">
                <a:solidFill>
                  <a:srgbClr val="5F5F5F"/>
                </a:solidFill>
                <a:latin typeface="+mn-lt"/>
              </a:rPr>
              <a:t>10 Junio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2. En su opinión, quién de los siguientes candidatos entiende mejor los problemas del país.</a:t>
            </a:r>
          </a:p>
        </p:txBody>
      </p:sp>
      <p:graphicFrame>
        <p:nvGraphicFramePr>
          <p:cNvPr id="25603" name="2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25603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Rectángulo"/>
          <p:cNvSpPr>
            <a:spLocks noChangeArrowheads="1"/>
          </p:cNvSpPr>
          <p:nvPr/>
        </p:nvSpPr>
        <p:spPr bwMode="auto">
          <a:xfrm>
            <a:off x="301625" y="630238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3. Durante el debate, quién de los siguientes candidatos lo hizo mejor.</a:t>
            </a:r>
          </a:p>
        </p:txBody>
      </p:sp>
      <p:graphicFrame>
        <p:nvGraphicFramePr>
          <p:cNvPr id="26627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26627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0" y="2071688"/>
            <a:ext cx="6659563" cy="2232025"/>
          </a:xfrm>
        </p:spPr>
        <p:txBody>
          <a:bodyPr/>
          <a:lstStyle/>
          <a:p>
            <a:pPr algn="l" eaLnBrk="1" hangingPunct="1"/>
            <a:r>
              <a:rPr lang="es-ES_tradnl" sz="3600" smtClean="0"/>
              <a:t>ENCUESTA COOPERATIVA IMAGINACCION</a:t>
            </a:r>
            <a:br>
              <a:rPr lang="es-ES_tradnl" sz="3600" smtClean="0"/>
            </a:br>
            <a:r>
              <a:rPr lang="es-ES_tradnl" sz="3600" smtClean="0"/>
              <a:t>UNIVERSIDAD CENTRAL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740025" y="4076700"/>
            <a:ext cx="5903913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s-ES" kern="0" dirty="0">
                <a:solidFill>
                  <a:srgbClr val="5F5F5F"/>
                </a:solidFill>
                <a:latin typeface="Trebuchet MS"/>
              </a:rPr>
              <a:t>E</a:t>
            </a:r>
            <a:r>
              <a:rPr lang="es-ES" kern="0" dirty="0">
                <a:solidFill>
                  <a:srgbClr val="5F5F5F"/>
                </a:solidFill>
                <a:latin typeface="Trebuchet MS"/>
              </a:rPr>
              <a:t>ncuesta Cooperativa – Imaginaccion – Universidad Central.</a:t>
            </a:r>
          </a:p>
          <a:p>
            <a:pPr>
              <a:spcBef>
                <a:spcPct val="20000"/>
              </a:spcBef>
              <a:defRPr/>
            </a:pPr>
            <a:r>
              <a:rPr lang="es-ES_tradnl" b="1" kern="0" dirty="0">
                <a:solidFill>
                  <a:srgbClr val="5F5F5F"/>
                </a:solidFill>
                <a:latin typeface="Trebuchet MS"/>
              </a:rPr>
              <a:t>10 Junio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8" y="458788"/>
            <a:ext cx="7772400" cy="882650"/>
          </a:xfrm>
        </p:spPr>
        <p:txBody>
          <a:bodyPr/>
          <a:lstStyle/>
          <a:p>
            <a:pPr algn="l" eaLnBrk="1" hangingPunct="1"/>
            <a:r>
              <a:rPr lang="es-ES_tradnl" sz="2800" b="1" smtClean="0">
                <a:latin typeface="Cambria" pitchFamily="18" charset="0"/>
              </a:rPr>
              <a:t>FICHA TÉCNICA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85800" y="2133600"/>
            <a:ext cx="5757863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Estudio cuantitativo con aplicación de encuesta telefónica a </a:t>
            </a:r>
            <a:r>
              <a:rPr lang="es-CL" b="1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3</a:t>
            </a:r>
            <a:r>
              <a:rPr lang="es-CL" b="1" dirty="0">
                <a:latin typeface="Cambria" pitchFamily="18" charset="0"/>
                <a:ea typeface="MS PGothic" pitchFamily="34" charset="-128"/>
              </a:rPr>
              <a:t>17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 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casos, a Nivel Nacional.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C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CL" b="1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Universo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: </a:t>
            </a:r>
            <a:r>
              <a:rPr lang="es-ES_tradn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Hogares que cuentan con conexión telefónica fija, de todas la regiones del país</a:t>
            </a:r>
            <a:r>
              <a:rPr lang="es-ES_tradn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ES_tradn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_tradnl" b="1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Grupo objetivo</a:t>
            </a:r>
            <a:r>
              <a:rPr lang="es-ES_tradn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: Personas mayores de 18 años que vieron el debate.</a:t>
            </a:r>
            <a:endParaRPr lang="es-C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C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CL" b="1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Selección de la Muestra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: muestreo sistemático de números de teléfonos residenciales.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C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CL" b="1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Margen de error muestral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: 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5,7% 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a un nivel de confianza de 95%.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C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CL" b="1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Fecha de Terreno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: </a:t>
            </a:r>
            <a:r>
              <a:rPr lang="es-CL" dirty="0">
                <a:solidFill>
                  <a:srgbClr val="000000"/>
                </a:solidFill>
                <a:latin typeface="Cambria" pitchFamily="18" charset="0"/>
                <a:ea typeface="MS PGothic" pitchFamily="34" charset="-128"/>
              </a:rPr>
              <a:t>Lunes 10 de junio de 2013.</a:t>
            </a:r>
            <a:endParaRPr lang="es-C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CL" dirty="0">
              <a:solidFill>
                <a:srgbClr val="000000"/>
              </a:solidFill>
              <a:latin typeface="Cambria" pitchFamily="18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1. De lo que usted vio en el debate, quién de los siguientes candidatos representa mejor las siguientes características.</a:t>
            </a:r>
          </a:p>
        </p:txBody>
      </p:sp>
      <p:graphicFrame>
        <p:nvGraphicFramePr>
          <p:cNvPr id="18435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18435" r:id="rId4" imgW="8218120" imgH="4712616" progId="Excel.Chart.8">
              <p:embed/>
            </p:oleObj>
          </a:graphicData>
        </a:graphic>
      </p:graphicFrame>
      <p:graphicFrame>
        <p:nvGraphicFramePr>
          <p:cNvPr id="18436" name="6 Gráfico"/>
          <p:cNvGraphicFramePr>
            <a:graphicFrameLocks/>
          </p:cNvGraphicFramePr>
          <p:nvPr/>
        </p:nvGraphicFramePr>
        <p:xfrm>
          <a:off x="684213" y="1916113"/>
          <a:ext cx="8215312" cy="4714875"/>
        </p:xfrm>
        <a:graphic>
          <a:graphicData uri="http://schemas.openxmlformats.org/presentationml/2006/ole">
            <p:oleObj spid="_x0000_s18436" r:id="rId5" imgW="8218120" imgH="4718713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1. De lo que usted vio en el debate, quién de los siguientes candidatos representa mejor las siguientes características.</a:t>
            </a:r>
          </a:p>
        </p:txBody>
      </p:sp>
      <p:graphicFrame>
        <p:nvGraphicFramePr>
          <p:cNvPr id="19459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19459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1. De lo que usted vio en el debate, quién de los siguientes candidatos representa mejor las siguientes características.</a:t>
            </a:r>
          </a:p>
        </p:txBody>
      </p:sp>
      <p:graphicFrame>
        <p:nvGraphicFramePr>
          <p:cNvPr id="20483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20483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1. De lo que usted vio en el debate, quién de los siguientes candidatos representa mejor las siguientes características.</a:t>
            </a:r>
          </a:p>
        </p:txBody>
      </p:sp>
      <p:graphicFrame>
        <p:nvGraphicFramePr>
          <p:cNvPr id="21507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21507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1. De lo que usted vio en el debate, quién de los siguientes candidatos representa mejor las siguientes características.</a:t>
            </a:r>
          </a:p>
        </p:txBody>
      </p:sp>
      <p:graphicFrame>
        <p:nvGraphicFramePr>
          <p:cNvPr id="22531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22531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1. De lo que usted vio en el debate, quién de los siguientes candidatos representa mejor las siguientes características.</a:t>
            </a:r>
          </a:p>
        </p:txBody>
      </p:sp>
      <p:graphicFrame>
        <p:nvGraphicFramePr>
          <p:cNvPr id="23555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23555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Rectángulo"/>
          <p:cNvSpPr>
            <a:spLocks noChangeArrowheads="1"/>
          </p:cNvSpPr>
          <p:nvPr/>
        </p:nvSpPr>
        <p:spPr bwMode="auto">
          <a:xfrm>
            <a:off x="301625" y="669925"/>
            <a:ext cx="513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600" b="1">
                <a:solidFill>
                  <a:schemeClr val="bg1"/>
                </a:solidFill>
                <a:latin typeface="Calibri" pitchFamily="34" charset="0"/>
              </a:rPr>
              <a:t>1. De lo que usted vio en el debate, quién de los siguientes candidatos representa mejor las siguientes características.</a:t>
            </a:r>
          </a:p>
        </p:txBody>
      </p:sp>
      <p:graphicFrame>
        <p:nvGraphicFramePr>
          <p:cNvPr id="24579" name="3 Gráfico"/>
          <p:cNvGraphicFramePr>
            <a:graphicFrameLocks/>
          </p:cNvGraphicFramePr>
          <p:nvPr/>
        </p:nvGraphicFramePr>
        <p:xfrm>
          <a:off x="463550" y="1785938"/>
          <a:ext cx="8216900" cy="4714875"/>
        </p:xfrm>
        <a:graphic>
          <a:graphicData uri="http://schemas.openxmlformats.org/presentationml/2006/ole">
            <p:oleObj spid="_x0000_s24579" r:id="rId4" imgW="8218120" imgH="471261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8260</TotalTime>
  <Words>260</Words>
  <Application>Microsoft Office PowerPoint</Application>
  <PresentationFormat>Presentación en pantalla (4:3)</PresentationFormat>
  <Paragraphs>29</Paragraphs>
  <Slides>12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Plantilla de diseño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Times New Roman</vt:lpstr>
      <vt:lpstr>Arial</vt:lpstr>
      <vt:lpstr>Trebuchet MS</vt:lpstr>
      <vt:lpstr>Cambria</vt:lpstr>
      <vt:lpstr>MS PGothic</vt:lpstr>
      <vt:lpstr>Calibri</vt:lpstr>
      <vt:lpstr>Diseño predeterminado</vt:lpstr>
      <vt:lpstr>Gráfico de Microsoft Excel</vt:lpstr>
      <vt:lpstr>ENCUESTA COOPERATIVA IMAGINACCION UNIVERSIDAD CENTRAL</vt:lpstr>
      <vt:lpstr>FICHA TÉCNICA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ENCUESTA COOPERATIVA IMAGINACCION UNIVERSIDAD CENTRAL</vt:lpstr>
    </vt:vector>
  </TitlesOfParts>
  <Company>NITA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INTENCIÓN DE VOTO: ¿Qué indicadores utilizamos para observar la desición de los electores?</dc:title>
  <dc:creator>NITA</dc:creator>
  <cp:lastModifiedBy>MD_18</cp:lastModifiedBy>
  <cp:revision>521</cp:revision>
  <dcterms:created xsi:type="dcterms:W3CDTF">2011-07-01T15:29:30Z</dcterms:created>
  <dcterms:modified xsi:type="dcterms:W3CDTF">2013-06-11T13:04:21Z</dcterms:modified>
</cp:coreProperties>
</file>